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46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313" y="1175158"/>
            <a:ext cx="7315200" cy="3255264"/>
          </a:xfrm>
        </p:spPr>
        <p:txBody>
          <a:bodyPr/>
          <a:lstStyle/>
          <a:p>
            <a:r>
              <a:rPr lang="ru-RU" dirty="0" smtClean="0"/>
              <a:t>«Рецепты здорового образа </a:t>
            </a:r>
            <a:r>
              <a:rPr lang="ru-RU" dirty="0"/>
              <a:t>жизни"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4545" y="802026"/>
            <a:ext cx="7315200" cy="914400"/>
          </a:xfrm>
        </p:spPr>
        <p:txBody>
          <a:bodyPr/>
          <a:lstStyle/>
          <a:p>
            <a:pPr algn="ctr"/>
            <a:r>
              <a:rPr lang="ru-RU" b="1" dirty="0" smtClean="0"/>
              <a:t>ГБОУ СПО ЛНР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Краснолучский</a:t>
            </a:r>
            <a:r>
              <a:rPr lang="ru-RU" b="1" dirty="0" smtClean="0"/>
              <a:t> приборостроительный техникум»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00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Памятки для здорового образа жизни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59" y="863600"/>
            <a:ext cx="6938158" cy="5121275"/>
          </a:xfrm>
        </p:spPr>
      </p:pic>
    </p:spTree>
    <p:extLst>
      <p:ext uri="{BB962C8B-B14F-4D97-AF65-F5344CB8AC3E}">
        <p14:creationId xmlns:p14="http://schemas.microsoft.com/office/powerpoint/2010/main" val="37577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ex.ru/wp-content/uploads/0/0/a/00a8e13ebc2614377c31e1c5420e6db9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3" y="0"/>
            <a:ext cx="102231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рецепт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3288" y="432594"/>
            <a:ext cx="6718251" cy="191505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Правильный отдых </a:t>
            </a:r>
            <a:r>
              <a:rPr lang="ru-RU" dirty="0"/>
              <a:t>– это прогулки, занятия спортом, творческая деятельность, посещение культурно-массовых мероприятий, походы, путешествия и т. 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51" y="2604500"/>
            <a:ext cx="6889326" cy="338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Второй рецепт здоровья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Двигательная </a:t>
            </a:r>
            <a:r>
              <a:rPr lang="ru-RU" dirty="0">
                <a:solidFill>
                  <a:srgbClr val="00B050"/>
                </a:solidFill>
              </a:rPr>
              <a:t>активность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/>
              <a:t>Двигательная активность благотворно влияет на становление и развитие всех функций центральной нервной системы: силу, подвижность и уравновешенность нервных процессов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Систематические </a:t>
            </a:r>
            <a:r>
              <a:rPr lang="ru-RU" dirty="0"/>
              <a:t>тренировки делают мышцы сильнее, а организм – более приспособленным к условиям внешней среды. Под влиянием мышечных нагрузок совершенствуется система кровообращения, увеличивается частота дыхания, углубляется вдох, усиливается выдох, улучшается вентиляционная способность легких. Люди, регулярно занимающиеся физической культурой и спортом, имеют преимущества перед малоподвижными членами нашего общества: они лучше выглядят, здоровее психически, менее подвержены стрессу и усталости, лучше спят, у них меньше проблем со здоровьем. </a:t>
            </a:r>
          </a:p>
        </p:txBody>
      </p:sp>
    </p:spTree>
    <p:extLst>
      <p:ext uri="{BB962C8B-B14F-4D97-AF65-F5344CB8AC3E}">
        <p14:creationId xmlns:p14="http://schemas.microsoft.com/office/powerpoint/2010/main" val="14099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Третий рецепт здоровья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3583" y="1701452"/>
            <a:ext cx="7062435" cy="30092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Умение </a:t>
            </a:r>
            <a:r>
              <a:rPr lang="ru-RU" dirty="0">
                <a:solidFill>
                  <a:srgbClr val="00B050"/>
                </a:solidFill>
              </a:rPr>
              <a:t>правильно одеваться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/>
              <a:t>Правильно одеваться, значит одеваться с учетом температурного режима, в котором вы будете находиться. В теплом помещении нужно быть легко одетым, иначе вы будете чувствовать себя некомфортно. Перегрев может привести к повышению давления и головным болям. Частые перегревы становятся причиной нарушения терморегуляции организма. Зимой, напротив, стоит утеплиться. Помните, что если человек мерзнет, то ослабевает его иммунитет, и это приводит к простудным заболеваниям. </a:t>
            </a:r>
          </a:p>
        </p:txBody>
      </p:sp>
    </p:spTree>
    <p:extLst>
      <p:ext uri="{BB962C8B-B14F-4D97-AF65-F5344CB8AC3E}">
        <p14:creationId xmlns:p14="http://schemas.microsoft.com/office/powerpoint/2010/main" val="6172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ikidzin.ru/wp-content/uploads/d/a/a/daa2f094a47a78f0ca5e20fc8f8ef71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4" b="-106"/>
          <a:stretch/>
        </p:blipFill>
        <p:spPr bwMode="auto">
          <a:xfrm>
            <a:off x="4167939" y="574630"/>
            <a:ext cx="6506910" cy="585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Четвертый рецепт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7" y="864108"/>
            <a:ext cx="7812449" cy="50538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Рациональное </a:t>
            </a:r>
            <a:r>
              <a:rPr lang="ru-RU" dirty="0">
                <a:solidFill>
                  <a:srgbClr val="00B050"/>
                </a:solidFill>
              </a:rPr>
              <a:t>питание. 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 smtClean="0"/>
              <a:t>	Рациональное </a:t>
            </a:r>
            <a:r>
              <a:rPr lang="ru-RU" dirty="0"/>
              <a:t>питание следует рассматривать как фактор продления активного периода жизнедеятельности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Энергетическая </a:t>
            </a:r>
            <a:r>
              <a:rPr lang="ru-RU" dirty="0"/>
              <a:t>ценность продуктов должна соответствовать энергетическим затратам организма. Химический состав пищи должен удовлетворять физиологическим потребностям организма. </a:t>
            </a: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Пища </a:t>
            </a:r>
            <a:r>
              <a:rPr lang="ru-RU" dirty="0"/>
              <a:t>должна быть максимально разнообразной. Некоторые считают, что витамины содержатся только во фруктах, соках, овощах, но это заблуждение. Каждый продукт: мясо, рыба, хлеб, крупы, орехи, молочные изделия и др. — богаты витаминами и микроэлементами, необходимыми для нормального функционирования организма.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Нужно </a:t>
            </a:r>
            <a:r>
              <a:rPr lang="ru-RU" dirty="0"/>
              <a:t>соблюдать режим питания.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Режим </a:t>
            </a:r>
            <a:r>
              <a:rPr lang="ru-RU" dirty="0"/>
              <a:t>– это регулярность чередования приемов пищи. Правильнее кушать понемногу, но 5–6 раз в сутки.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Необходимо </a:t>
            </a:r>
            <a:r>
              <a:rPr lang="ru-RU" dirty="0">
                <a:solidFill>
                  <a:srgbClr val="FF0000"/>
                </a:solidFill>
              </a:rPr>
              <a:t>полностью отказаться от употребления спиртных напитков. </a:t>
            </a:r>
          </a:p>
        </p:txBody>
      </p:sp>
    </p:spTree>
    <p:extLst>
      <p:ext uri="{BB962C8B-B14F-4D97-AF65-F5344CB8AC3E}">
        <p14:creationId xmlns:p14="http://schemas.microsoft.com/office/powerpoint/2010/main" val="4992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73" y="863600"/>
            <a:ext cx="7287729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Пятый рецепт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5704" y="170603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Закаливание</a:t>
            </a:r>
            <a:r>
              <a:rPr lang="ru-RU" dirty="0">
                <a:solidFill>
                  <a:srgbClr val="00B050"/>
                </a:solidFill>
              </a:rPr>
              <a:t>. 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 smtClean="0"/>
              <a:t>	Закаливание </a:t>
            </a:r>
            <a:r>
              <a:rPr lang="ru-RU" dirty="0"/>
              <a:t>– это система процедур, которые повышают сопротивляемость организма неблагоприятным воздействиям внешней среды, способствуют выработке условно рефлекторных реакций терморегуляции с целью ее совершенствования. Закаливание – это своего рода тренировка защитных сил организма, их подготовка к своевременной мобилизации. Основным средством закаливания является вода. С ее помощью можно совершать обтирания, обливание, купание, принимать контрастный душ. Хождение в теплое время босиком по траве – это тоже вид закаливания. В сочетании с физическими упражнениями эффективность закаливающих процедур повышается. </a:t>
            </a:r>
          </a:p>
        </p:txBody>
      </p:sp>
      <p:pic>
        <p:nvPicPr>
          <p:cNvPr id="3074" name="Picture 2" descr="https://traveltimes.ru/wp-content/uploads/2022/06/zaka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407836"/>
            <a:ext cx="3592192" cy="22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3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Шестой рецепт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П</a:t>
            </a:r>
            <a:r>
              <a:rPr lang="ru-RU" dirty="0" smtClean="0">
                <a:solidFill>
                  <a:srgbClr val="00B050"/>
                </a:solidFill>
              </a:rPr>
              <a:t>олноценный </a:t>
            </a:r>
            <a:r>
              <a:rPr lang="ru-RU" dirty="0">
                <a:solidFill>
                  <a:srgbClr val="00B050"/>
                </a:solidFill>
              </a:rPr>
              <a:t>сон. 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 smtClean="0"/>
              <a:t>	Полноценный </a:t>
            </a:r>
            <a:r>
              <a:rPr lang="ru-RU" dirty="0"/>
              <a:t>сон не только необходимое условие здорового существования, но и показатель здоровья. "Идеальным" сном следует считать такой, при котором процесс засыпания протекает быстро, а его продолжительность и глубина достаточны для обеспечения хорошего самочувствия и бодрости после </a:t>
            </a:r>
            <a:r>
              <a:rPr lang="ru-RU" dirty="0" smtClean="0"/>
              <a:t>пробуждения.</a:t>
            </a:r>
          </a:p>
          <a:p>
            <a:pPr marL="0" indent="0">
              <a:buNone/>
            </a:pPr>
            <a:r>
              <a:rPr lang="ru-RU" dirty="0" smtClean="0"/>
              <a:t>	Придя </a:t>
            </a:r>
            <a:r>
              <a:rPr lang="ru-RU" dirty="0"/>
              <a:t>домой после напряженного дня, съешьте легкий ужин. Всем известно, что плотный ужин помешает сну, и вы проворочаетесь всю ночь. После ужина должно пройти не менее 3-х ч, прежде чем вы ляжете спать.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Ни </a:t>
            </a:r>
            <a:r>
              <a:rPr lang="ru-RU" dirty="0"/>
              <a:t>в коем случае не пейте тонизирующие напитки (чай, кофе, апельсиновый сок), поскольку они действуют возбуждающе на нервную систему.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После </a:t>
            </a:r>
            <a:r>
              <a:rPr lang="ru-RU" dirty="0"/>
              <a:t>ужина займитесь любимым делом, хотя бы полчаса. Посмотрите телевизор, почитайте книгу, послушайте музыку и просто расслабьтесь.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Ложиться </a:t>
            </a:r>
            <a:r>
              <a:rPr lang="ru-RU" dirty="0"/>
              <a:t>желательно не позднее 22 ч.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спальне обязательно должен быть свежий воздух. </a:t>
            </a:r>
          </a:p>
        </p:txBody>
      </p:sp>
    </p:spTree>
    <p:extLst>
      <p:ext uri="{BB962C8B-B14F-4D97-AF65-F5344CB8AC3E}">
        <p14:creationId xmlns:p14="http://schemas.microsoft.com/office/powerpoint/2010/main" val="21418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30</TotalTime>
  <Words>151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Corbel</vt:lpstr>
      <vt:lpstr>Wingdings 2</vt:lpstr>
      <vt:lpstr>Рамка</vt:lpstr>
      <vt:lpstr>«Рецепты здорового образа жизни"</vt:lpstr>
      <vt:lpstr>Первый рецепт здоровья</vt:lpstr>
      <vt:lpstr>Второй рецепт здоровья </vt:lpstr>
      <vt:lpstr>Третий рецепт здоровья </vt:lpstr>
      <vt:lpstr>Презентация PowerPoint</vt:lpstr>
      <vt:lpstr>Четвертый рецепт здоровья</vt:lpstr>
      <vt:lpstr>Презентация PowerPoint</vt:lpstr>
      <vt:lpstr>Пятый рецепт здоровья</vt:lpstr>
      <vt:lpstr>Шестой рецепт здоровья</vt:lpstr>
      <vt:lpstr>Памятки для здорового образа жизни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"Здоровый образ жизни"</dc:title>
  <dc:creator>КПТ 2023</dc:creator>
  <cp:lastModifiedBy>КПТ 2023</cp:lastModifiedBy>
  <cp:revision>14</cp:revision>
  <dcterms:created xsi:type="dcterms:W3CDTF">2024-04-09T07:06:12Z</dcterms:created>
  <dcterms:modified xsi:type="dcterms:W3CDTF">2024-04-09T07:50:49Z</dcterms:modified>
</cp:coreProperties>
</file>